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57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84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DRONELOR</a:t>
            </a: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>
                <a:solidFill>
                  <a:srgbClr val="54BC9B"/>
                </a:solidFill>
              </a:rPr>
              <a:t>Aplicarea dronelor: Impunerea legii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08720" y="1848561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Multe departamente ale politiei din India au achizitionat drone pentru supraveghere aeriana, lege si ordine.</a:t>
            </a:r>
          </a:p>
          <a:p>
            <a:pPr marL="457200" indent="-457200">
              <a:buFontTx/>
              <a:buChar char="-"/>
            </a:pPr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08720" y="664758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>
                <a:solidFill>
                  <a:schemeClr val="bg1"/>
                </a:solidFill>
              </a:rPr>
              <a:t>Aplicarea dronelor: Impunerea legii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316" y="3527896"/>
            <a:ext cx="4601368" cy="278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08720" y="1553731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UAV-urile au fost folosite pentru munca interna a politiei din Canada si Statele Unite.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708720" y="664758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err="1">
                <a:solidFill>
                  <a:schemeClr val="bg1"/>
                </a:solidFill>
              </a:rPr>
              <a:t>Drone</a:t>
            </a:r>
            <a:r>
              <a:rPr lang="pt-BR" sz="3000" b="1" spc="300" dirty="0">
                <a:solidFill>
                  <a:schemeClr val="bg1"/>
                </a:solidFill>
              </a:rPr>
              <a:t> </a:t>
            </a:r>
            <a:r>
              <a:rPr lang="pt-BR" sz="3000" b="1" spc="300" dirty="0" err="1">
                <a:solidFill>
                  <a:schemeClr val="bg1"/>
                </a:solidFill>
              </a:rPr>
              <a:t>Application</a:t>
            </a:r>
            <a:r>
              <a:rPr lang="pt-BR" sz="3000" b="1" spc="300" dirty="0">
                <a:solidFill>
                  <a:schemeClr val="bg1"/>
                </a:solidFill>
              </a:rPr>
              <a:t>: Law </a:t>
            </a:r>
            <a:r>
              <a:rPr lang="pt-BR" sz="3000" b="1" spc="300" dirty="0" err="1">
                <a:solidFill>
                  <a:schemeClr val="bg1"/>
                </a:solidFill>
              </a:rPr>
              <a:t>Enforcement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851" y="3010929"/>
            <a:ext cx="5582298" cy="311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6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08720" y="2120747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Compania italiana Selex ES a furnizat Republicii Democratice Congo o drona de supraveghere pentru a </a:t>
            </a:r>
            <a:r>
              <a:rPr lang="pt-BR" sz="3000" b="1" spc="100" dirty="0">
                <a:solidFill>
                  <a:schemeClr val="bg1"/>
                </a:solidFill>
              </a:rPr>
              <a:t>monitoriza miscarile grupurilor armate </a:t>
            </a:r>
            <a:r>
              <a:rPr lang="pt-BR" sz="3000" b="1" spc="100" dirty="0">
                <a:solidFill>
                  <a:srgbClr val="54BC9B"/>
                </a:solidFill>
              </a:rPr>
              <a:t>din regiune si pentru a proteja mult mai eficient civilii.</a:t>
            </a:r>
          </a:p>
          <a:p>
            <a:pPr marL="457200" indent="-457200">
              <a:buFontTx/>
              <a:buChar char="-"/>
            </a:pPr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08720" y="664758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err="1">
                <a:solidFill>
                  <a:schemeClr val="bg1"/>
                </a:solidFill>
              </a:rPr>
              <a:t>Drone</a:t>
            </a:r>
            <a:r>
              <a:rPr lang="pt-BR" sz="3000" b="1" spc="300" dirty="0">
                <a:solidFill>
                  <a:schemeClr val="bg1"/>
                </a:solidFill>
              </a:rPr>
              <a:t> </a:t>
            </a:r>
            <a:r>
              <a:rPr lang="pt-BR" sz="3000" b="1" spc="300" dirty="0" err="1">
                <a:solidFill>
                  <a:schemeClr val="bg1"/>
                </a:solidFill>
              </a:rPr>
              <a:t>Application</a:t>
            </a:r>
            <a:r>
              <a:rPr lang="pt-BR" sz="3000" b="1" spc="300" dirty="0">
                <a:solidFill>
                  <a:schemeClr val="bg1"/>
                </a:solidFill>
              </a:rPr>
              <a:t>: Law </a:t>
            </a:r>
            <a:r>
              <a:rPr lang="pt-BR" sz="3000" b="1" spc="300" dirty="0" err="1">
                <a:solidFill>
                  <a:schemeClr val="bg1"/>
                </a:solidFill>
              </a:rPr>
              <a:t>Enforcement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587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92</Words>
  <Application>Microsoft Office PowerPoint</Application>
  <PresentationFormat>On-screen Show (4:3)</PresentationFormat>
  <Paragraphs>19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Andale Mono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Dan-Eugen BREZEANU (94812)</cp:lastModifiedBy>
  <cp:revision>34</cp:revision>
  <dcterms:created xsi:type="dcterms:W3CDTF">2017-03-08T21:43:37Z</dcterms:created>
  <dcterms:modified xsi:type="dcterms:W3CDTF">2018-01-21T16:02:28Z</dcterms:modified>
</cp:coreProperties>
</file>